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302" r:id="rId5"/>
    <p:sldId id="296" r:id="rId6"/>
    <p:sldId id="304" r:id="rId7"/>
    <p:sldId id="307" r:id="rId8"/>
    <p:sldId id="294" r:id="rId9"/>
    <p:sldId id="303" r:id="rId10"/>
    <p:sldId id="295" r:id="rId11"/>
    <p:sldId id="305"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107" d="100"/>
          <a:sy n="107" d="100"/>
        </p:scale>
        <p:origin x="738" y="5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TSON Christopher L" userId="e3e6527d-e745-4cfe-8a5a-dd780bc02dd4" providerId="ADAL" clId="{1449965B-47E2-4F97-9662-7BCB21CAA171}"/>
    <pc:docChg chg="modSld">
      <pc:chgData name="STETSON Christopher L" userId="e3e6527d-e745-4cfe-8a5a-dd780bc02dd4" providerId="ADAL" clId="{1449965B-47E2-4F97-9662-7BCB21CAA171}" dt="2025-07-10T18:50:39.958" v="7" actId="13822"/>
      <pc:docMkLst>
        <pc:docMk/>
      </pc:docMkLst>
      <pc:sldChg chg="modSp mod">
        <pc:chgData name="STETSON Christopher L" userId="e3e6527d-e745-4cfe-8a5a-dd780bc02dd4" providerId="ADAL" clId="{1449965B-47E2-4F97-9662-7BCB21CAA171}" dt="2025-07-10T18:47:28.785" v="1" actId="1076"/>
        <pc:sldMkLst>
          <pc:docMk/>
          <pc:sldMk cId="3666674671" sldId="261"/>
        </pc:sldMkLst>
      </pc:sldChg>
      <pc:sldChg chg="addSp modSp mod">
        <pc:chgData name="STETSON Christopher L" userId="e3e6527d-e745-4cfe-8a5a-dd780bc02dd4" providerId="ADAL" clId="{1449965B-47E2-4F97-9662-7BCB21CAA171}" dt="2025-07-10T18:49:20.333" v="3" actId="207"/>
        <pc:sldMkLst>
          <pc:docMk/>
          <pc:sldMk cId="1440951709" sldId="302"/>
        </pc:sldMkLst>
      </pc:sldChg>
      <pc:sldChg chg="addSp modSp mod">
        <pc:chgData name="STETSON Christopher L" userId="e3e6527d-e745-4cfe-8a5a-dd780bc02dd4" providerId="ADAL" clId="{1449965B-47E2-4F97-9662-7BCB21CAA171}" dt="2025-07-10T18:50:39.958" v="7" actId="13822"/>
        <pc:sldMkLst>
          <pc:docMk/>
          <pc:sldMk cId="3998928358" sldId="307"/>
        </pc:sldMkLst>
      </pc:sldChg>
    </pc:docChg>
  </pc:docChgLst>
  <pc:docChgLst>
    <pc:chgData name="Seth May" userId="32a84642-8ad6-495a-974d-116cbcbfc351" providerId="ADAL" clId="{281EFA8B-961B-4CC1-B37E-571216DF3486}"/>
    <pc:docChg chg="delSld">
      <pc:chgData name="Seth May" userId="32a84642-8ad6-495a-974d-116cbcbfc351" providerId="ADAL" clId="{281EFA8B-961B-4CC1-B37E-571216DF3486}" dt="2025-09-30T16:05:12.763" v="0" actId="47"/>
      <pc:docMkLst>
        <pc:docMk/>
      </pc:docMkLst>
      <pc:sldChg chg="del">
        <pc:chgData name="Seth May" userId="32a84642-8ad6-495a-974d-116cbcbfc351" providerId="ADAL" clId="{281EFA8B-961B-4CC1-B37E-571216DF3486}" dt="2025-09-30T16:05:12.763" v="0" actId="47"/>
        <pc:sldMkLst>
          <pc:docMk/>
          <pc:sldMk cId="3666674671" sldId="261"/>
        </pc:sldMkLst>
      </pc:sldChg>
      <pc:sldChg chg="del">
        <pc:chgData name="Seth May" userId="32a84642-8ad6-495a-974d-116cbcbfc351" providerId="ADAL" clId="{281EFA8B-961B-4CC1-B37E-571216DF3486}" dt="2025-09-30T16:05:12.763" v="0" actId="47"/>
        <pc:sldMkLst>
          <pc:docMk/>
          <pc:sldMk cId="3930438526" sldId="278"/>
        </pc:sldMkLst>
      </pc:sldChg>
      <pc:sldChg chg="del">
        <pc:chgData name="Seth May" userId="32a84642-8ad6-495a-974d-116cbcbfc351" providerId="ADAL" clId="{281EFA8B-961B-4CC1-B37E-571216DF3486}" dt="2025-09-30T16:05:12.763" v="0" actId="47"/>
        <pc:sldMkLst>
          <pc:docMk/>
          <pc:sldMk cId="639264769" sldId="281"/>
        </pc:sldMkLst>
      </pc:sldChg>
      <pc:sldChg chg="del">
        <pc:chgData name="Seth May" userId="32a84642-8ad6-495a-974d-116cbcbfc351" providerId="ADAL" clId="{281EFA8B-961B-4CC1-B37E-571216DF3486}" dt="2025-09-30T16:05:12.763" v="0" actId="47"/>
        <pc:sldMkLst>
          <pc:docMk/>
          <pc:sldMk cId="1672017990" sldId="284"/>
        </pc:sldMkLst>
      </pc:sldChg>
      <pc:sldChg chg="del">
        <pc:chgData name="Seth May" userId="32a84642-8ad6-495a-974d-116cbcbfc351" providerId="ADAL" clId="{281EFA8B-961B-4CC1-B37E-571216DF3486}" dt="2025-09-30T16:05:12.763" v="0" actId="47"/>
        <pc:sldMkLst>
          <pc:docMk/>
          <pc:sldMk cId="2457016888" sldId="293"/>
        </pc:sldMkLst>
      </pc:sldChg>
      <pc:sldChg chg="del">
        <pc:chgData name="Seth May" userId="32a84642-8ad6-495a-974d-116cbcbfc351" providerId="ADAL" clId="{281EFA8B-961B-4CC1-B37E-571216DF3486}" dt="2025-09-30T16:05:12.763" v="0" actId="47"/>
        <pc:sldMkLst>
          <pc:docMk/>
          <pc:sldMk cId="434669026" sldId="298"/>
        </pc:sldMkLst>
      </pc:sldChg>
      <pc:sldChg chg="del">
        <pc:chgData name="Seth May" userId="32a84642-8ad6-495a-974d-116cbcbfc351" providerId="ADAL" clId="{281EFA8B-961B-4CC1-B37E-571216DF3486}" dt="2025-09-30T16:05:12.763" v="0" actId="47"/>
        <pc:sldMkLst>
          <pc:docMk/>
          <pc:sldMk cId="1819393506" sldId="299"/>
        </pc:sldMkLst>
      </pc:sldChg>
      <pc:sldChg chg="del">
        <pc:chgData name="Seth May" userId="32a84642-8ad6-495a-974d-116cbcbfc351" providerId="ADAL" clId="{281EFA8B-961B-4CC1-B37E-571216DF3486}" dt="2025-09-30T16:05:12.763" v="0" actId="47"/>
        <pc:sldMkLst>
          <pc:docMk/>
          <pc:sldMk cId="2725086735" sldId="300"/>
        </pc:sldMkLst>
      </pc:sldChg>
      <pc:sldChg chg="del">
        <pc:chgData name="Seth May" userId="32a84642-8ad6-495a-974d-116cbcbfc351" providerId="ADAL" clId="{281EFA8B-961B-4CC1-B37E-571216DF3486}" dt="2025-09-30T16:05:12.763" v="0" actId="47"/>
        <pc:sldMkLst>
          <pc:docMk/>
          <pc:sldMk cId="2848399947" sldId="30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9/30/2025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20:01:23.154"/>
    </inkml:context>
    <inkml:brush xml:id="br0">
      <inkml:brushProperty name="width" value="0.035" units="cm"/>
      <inkml:brushProperty name="height" value="0.035" units="cm"/>
      <inkml:brushProperty name="color" value="#E71224"/>
    </inkml:brush>
  </inkml:definitions>
  <inkml:trace contextRef="#ctx0" brushRef="#br0">0 0 23305,'2171'36'0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20:01:30.078"/>
    </inkml:context>
    <inkml:brush xml:id="br0">
      <inkml:brushProperty name="width" value="0.035" units="cm"/>
      <inkml:brushProperty name="height" value="0.035" units="cm"/>
      <inkml:brushProperty name="color" value="#E71224"/>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20:01:32.557"/>
    </inkml:context>
    <inkml:brush xml:id="br0">
      <inkml:brushProperty name="width" value="0.035" units="cm"/>
      <inkml:brushProperty name="height" value="0.035" units="cm"/>
      <inkml:brushProperty name="color" value="#E71224"/>
    </inkml:brush>
  </inkml:definitions>
  <inkml:trace contextRef="#ctx0" brushRef="#br0">1 1 24575,'8'12'0,"1"1"0,-2 0 0,0 1 0,-1-1 0,0 1 0,6 22 0,-5 0 0,0 0 0,-3 0 0,-1 0 0,-2 0 0,-1 1 0,-8 55 0,7-79-170,-1-1-1,-1 0 0,0 0 1,0-1-1,-2 1 0,1-1 1,-8 14-1,-1-6-6655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20:01:34.342"/>
    </inkml:context>
    <inkml:brush xml:id="br0">
      <inkml:brushProperty name="width" value="0.035" units="cm"/>
      <inkml:brushProperty name="height" value="0.035" units="cm"/>
      <inkml:brushProperty name="color" value="#E71224"/>
    </inkml:brush>
  </inkml:definitions>
  <inkml:trace contextRef="#ctx0" brushRef="#br0">2114 3 24575,'-148'-2'0,"-161"5"0,189 13 0,77-9 0,-60 3 0,-86 8 0,-17 1 0,-477-20 0,648-1 43,0-2 0,-43-9 0,40 6-790,-58-4 0,65 10-6079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20:01:35.727"/>
    </inkml:context>
    <inkml:brush xml:id="br0">
      <inkml:brushProperty name="width" value="0.035" units="cm"/>
      <inkml:brushProperty name="height" value="0.035" units="cm"/>
      <inkml:brushProperty name="color" value="#E71224"/>
    </inkml:brush>
  </inkml:definitions>
  <inkml:trace contextRef="#ctx0" brushRef="#br0">106 737 24575,'1'-1'0,"1"1"0,-1-1 0,1 0 0,-1 1 0,1-1 0,-1 0 0,1 0 0,-1 0 0,0 0 0,1 0 0,-1 0 0,0-1 0,0 1 0,0 0 0,0-1 0,0 1 0,0 0 0,0-1 0,-1 1 0,1-1 0,0 0 0,-1 1 0,1-1 0,-1 1 0,0-1 0,1 0 0,-1-2 0,7-54 0,-7 51 0,0-12 0,-2 0 0,0 1 0,-1-1 0,-1 0 0,0 1 0,-2 0 0,0 0 0,-1 0 0,0 1 0,-2 0 0,-18-29 0,18 30 15,0-1 0,1 0 0,1 0 0,1-1 0,1 0-1,0 0 1,-4-34 0,5-5-741,2-69 1,2 125 692,1-30-6793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20:05:17.766"/>
    </inkml:context>
    <inkml:brush xml:id="br0">
      <inkml:brushProperty name="width" value="0.035" units="cm"/>
      <inkml:brushProperty name="height" value="0.035" units="cm"/>
      <inkml:brushProperty name="color" value="#E71224"/>
    </inkml:brush>
  </inkml:definitions>
  <inkml:trace contextRef="#ctx0" brushRef="#br0">1 1 24575,'1717'0'0,"-1696"1"0,0 1 0,41 10 0,-39-7 0,0-1 0,30 2 0,65-6-1365,-93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20:05:20.470"/>
    </inkml:context>
    <inkml:brush xml:id="br0">
      <inkml:brushProperty name="width" value="0.035" units="cm"/>
      <inkml:brushProperty name="height" value="0.035" units="cm"/>
      <inkml:brushProperty name="color" value="#E71224"/>
    </inkml:brush>
  </inkml:definitions>
  <inkml:trace contextRef="#ctx0" brushRef="#br0">1 1 24575,'0'5'0,"0"6"0,0 7 0,0 5 0,0 4 0,0 7 0,0 3 0,0 0 0,0-1 0,0-1 0,0-3 0,0-1 0,0 0 0,0-2 0,0 1 0,0-6-8191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20:05:22.176"/>
    </inkml:context>
    <inkml:brush xml:id="br0">
      <inkml:brushProperty name="width" value="0.035" units="cm"/>
      <inkml:brushProperty name="height" value="0.035" units="cm"/>
      <inkml:brushProperty name="color" value="#E71224"/>
    </inkml:brush>
  </inkml:definitions>
  <inkml:trace contextRef="#ctx0" brushRef="#br0">1787 1 24575,'-8'1'0,"1"0"0,0 1 0,-1 0 0,1 0 0,0 1 0,-9 4 0,-11 4 0,-8-3 0,-1 0 0,0-2 0,0-2 0,0-2 0,-50-2 0,-39 3 0,82 2 0,-73 19 0,79-15 0,1-2 0,-1-1 0,-39 1 0,-817-8 0,840-4-1365,34-1-5461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7T20:05:23.509"/>
    </inkml:context>
    <inkml:brush xml:id="br0">
      <inkml:brushProperty name="width" value="0.035" units="cm"/>
      <inkml:brushProperty name="height" value="0.035" units="cm"/>
      <inkml:brushProperty name="color" value="#E71224"/>
    </inkml:brush>
  </inkml:definitions>
  <inkml:trace contextRef="#ctx0" brushRef="#br0">0 559 24575,'0'-533'-1365,"0"508"-5461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B80F2-0543-413C-1D14-59F0B1E9E0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9FCB06-64BC-2E08-2C51-849AD601B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E8A80F-700C-A5A0-C7BA-54252A273E7D}"/>
              </a:ext>
            </a:extLst>
          </p:cNvPr>
          <p:cNvSpPr>
            <a:spLocks noGrp="1"/>
          </p:cNvSpPr>
          <p:nvPr>
            <p:ph type="body" idx="1"/>
          </p:nvPr>
        </p:nvSpPr>
        <p:spPr/>
        <p:txBody>
          <a:bodyPr/>
          <a:lstStyle/>
          <a:p>
            <a:r>
              <a:rPr lang="en-US" dirty="0"/>
              <a:t>Demonstrate this feature.</a:t>
            </a:r>
          </a:p>
        </p:txBody>
      </p:sp>
      <p:sp>
        <p:nvSpPr>
          <p:cNvPr id="4" name="Slide Number Placeholder 3">
            <a:extLst>
              <a:ext uri="{FF2B5EF4-FFF2-40B4-BE49-F238E27FC236}">
                <a16:creationId xmlns:a16="http://schemas.microsoft.com/office/drawing/2014/main" id="{B472B209-7614-EBC1-5D61-56AC78189E2F}"/>
              </a:ext>
            </a:extLst>
          </p:cNvPr>
          <p:cNvSpPr>
            <a:spLocks noGrp="1"/>
          </p:cNvSpPr>
          <p:nvPr>
            <p:ph type="sldNum" sz="quarter" idx="5"/>
          </p:nvPr>
        </p:nvSpPr>
        <p:spPr/>
        <p:txBody>
          <a:bodyPr/>
          <a:lstStyle/>
          <a:p>
            <a:fld id="{55247812-3409-784D-BAE7-ABE53735D59F}" type="slidenum">
              <a:rPr lang="en-US" smtClean="0"/>
              <a:t>1</a:t>
            </a:fld>
            <a:endParaRPr lang="en-US"/>
          </a:p>
        </p:txBody>
      </p:sp>
    </p:spTree>
    <p:extLst>
      <p:ext uri="{BB962C8B-B14F-4D97-AF65-F5344CB8AC3E}">
        <p14:creationId xmlns:p14="http://schemas.microsoft.com/office/powerpoint/2010/main" val="370457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31192-FA7D-E686-5F2B-6470A4619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62F66E-9F63-8E15-51B8-0E271C882A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2030F-9AF9-4D01-655B-E673F18C7B3C}"/>
              </a:ext>
            </a:extLst>
          </p:cNvPr>
          <p:cNvSpPr>
            <a:spLocks noGrp="1"/>
          </p:cNvSpPr>
          <p:nvPr>
            <p:ph type="body" idx="1"/>
          </p:nvPr>
        </p:nvSpPr>
        <p:spPr/>
        <p:txBody>
          <a:bodyPr/>
          <a:lstStyle/>
          <a:p>
            <a:r>
              <a:rPr lang="en-US" dirty="0"/>
              <a:t>Demonstrate this feature.</a:t>
            </a:r>
          </a:p>
        </p:txBody>
      </p:sp>
      <p:sp>
        <p:nvSpPr>
          <p:cNvPr id="4" name="Slide Number Placeholder 3">
            <a:extLst>
              <a:ext uri="{FF2B5EF4-FFF2-40B4-BE49-F238E27FC236}">
                <a16:creationId xmlns:a16="http://schemas.microsoft.com/office/drawing/2014/main" id="{7674E5A1-366C-FE1A-82B4-882ECDEAA541}"/>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3707194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44AE6-D6F2-B607-BAAF-8F795AB3C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C83C9-E75B-E43C-D616-1051A8FD6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2A3CE-D623-3D2B-E680-535374D71F81}"/>
              </a:ext>
            </a:extLst>
          </p:cNvPr>
          <p:cNvSpPr>
            <a:spLocks noGrp="1"/>
          </p:cNvSpPr>
          <p:nvPr>
            <p:ph type="body" idx="1"/>
          </p:nvPr>
        </p:nvSpPr>
        <p:spPr/>
        <p:txBody>
          <a:bodyPr/>
          <a:lstStyle/>
          <a:p>
            <a:r>
              <a:rPr lang="en-US" dirty="0"/>
              <a:t>Demonstrate this feature.</a:t>
            </a:r>
          </a:p>
        </p:txBody>
      </p:sp>
      <p:sp>
        <p:nvSpPr>
          <p:cNvPr id="4" name="Slide Number Placeholder 3">
            <a:extLst>
              <a:ext uri="{FF2B5EF4-FFF2-40B4-BE49-F238E27FC236}">
                <a16:creationId xmlns:a16="http://schemas.microsoft.com/office/drawing/2014/main" id="{C255F6B0-052C-CD13-EB67-B3D9C0D6C7A1}"/>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22416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FED80-2FF0-0256-EE1E-11D1AB2CB1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A6C19-4729-ACE0-381C-13FFC616E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12017-AF60-B3E9-D883-07AAFB977059}"/>
              </a:ext>
            </a:extLst>
          </p:cNvPr>
          <p:cNvSpPr>
            <a:spLocks noGrp="1"/>
          </p:cNvSpPr>
          <p:nvPr>
            <p:ph type="body" idx="1"/>
          </p:nvPr>
        </p:nvSpPr>
        <p:spPr/>
        <p:txBody>
          <a:bodyPr/>
          <a:lstStyle/>
          <a:p>
            <a:r>
              <a:rPr lang="en-US" dirty="0"/>
              <a:t>Demonstrate this feature.</a:t>
            </a:r>
          </a:p>
        </p:txBody>
      </p:sp>
      <p:sp>
        <p:nvSpPr>
          <p:cNvPr id="4" name="Slide Number Placeholder 3">
            <a:extLst>
              <a:ext uri="{FF2B5EF4-FFF2-40B4-BE49-F238E27FC236}">
                <a16:creationId xmlns:a16="http://schemas.microsoft.com/office/drawing/2014/main" id="{582B0A15-E5D5-DE01-2F20-CDF4ED6D3DCE}"/>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4260799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0D6B2-9330-3BB0-14D9-2D353B527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FF70D-F597-4F53-2C81-B481735D7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2143A-A703-503C-5FAA-BDE8A1F54044}"/>
              </a:ext>
            </a:extLst>
          </p:cNvPr>
          <p:cNvSpPr>
            <a:spLocks noGrp="1"/>
          </p:cNvSpPr>
          <p:nvPr>
            <p:ph type="body" idx="1"/>
          </p:nvPr>
        </p:nvSpPr>
        <p:spPr/>
        <p:txBody>
          <a:bodyPr/>
          <a:lstStyle/>
          <a:p>
            <a:r>
              <a:rPr lang="en-US" dirty="0"/>
              <a:t>Highlight the fact that this same plate provided different Makes of vehicles as well as color.  Explain how searching sedan and variations of colors would be a better search then one color alone.  </a:t>
            </a:r>
          </a:p>
        </p:txBody>
      </p:sp>
      <p:sp>
        <p:nvSpPr>
          <p:cNvPr id="4" name="Slide Number Placeholder 3">
            <a:extLst>
              <a:ext uri="{FF2B5EF4-FFF2-40B4-BE49-F238E27FC236}">
                <a16:creationId xmlns:a16="http://schemas.microsoft.com/office/drawing/2014/main" id="{58B5F23C-55B2-F43B-F3A6-812AAC9B5C14}"/>
              </a:ext>
            </a:extLst>
          </p:cNvPr>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366251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B7E01-E632-6456-68EF-E5F3C065B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F0B74-D8B7-0B72-4381-BD23D6148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2728D-7AB5-6A55-5E45-E6C9DE0CDB0F}"/>
              </a:ext>
            </a:extLst>
          </p:cNvPr>
          <p:cNvSpPr>
            <a:spLocks noGrp="1"/>
          </p:cNvSpPr>
          <p:nvPr>
            <p:ph type="body" idx="1"/>
          </p:nvPr>
        </p:nvSpPr>
        <p:spPr/>
        <p:txBody>
          <a:bodyPr/>
          <a:lstStyle/>
          <a:p>
            <a:r>
              <a:rPr lang="en-US" dirty="0"/>
              <a:t>Demonstrate this feature.</a:t>
            </a:r>
          </a:p>
        </p:txBody>
      </p:sp>
      <p:sp>
        <p:nvSpPr>
          <p:cNvPr id="4" name="Slide Number Placeholder 3">
            <a:extLst>
              <a:ext uri="{FF2B5EF4-FFF2-40B4-BE49-F238E27FC236}">
                <a16:creationId xmlns:a16="http://schemas.microsoft.com/office/drawing/2014/main" id="{A8C2419B-8B9D-A0F8-C69E-FAF5006EB4A8}"/>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62276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9/30/2025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9/30/2025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3.png"/><Relationship Id="rId3" Type="http://schemas.openxmlformats.org/officeDocument/2006/relationships/image" Target="../media/image8.JPG"/><Relationship Id="rId7" Type="http://schemas.openxmlformats.org/officeDocument/2006/relationships/image" Target="../media/image20.png"/><Relationship Id="rId12"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9.JP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ustomXml" Target="../ink/ink7.xml"/><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Microsoft_Word_Document.docx"/><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E9B16-6C02-FDB0-BB37-F4C4BA6A5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D553B-1EDB-866E-6A99-D50C56F71D3E}"/>
              </a:ext>
            </a:extLst>
          </p:cNvPr>
          <p:cNvSpPr>
            <a:spLocks noGrp="1"/>
          </p:cNvSpPr>
          <p:nvPr>
            <p:ph type="title"/>
          </p:nvPr>
        </p:nvSpPr>
        <p:spPr>
          <a:xfrm>
            <a:off x="838200" y="365760"/>
            <a:ext cx="10515600" cy="1325880"/>
          </a:xfrm>
        </p:spPr>
        <p:txBody>
          <a:bodyPr anchor="ctr">
            <a:normAutofit/>
          </a:bodyPr>
          <a:lstStyle/>
          <a:p>
            <a:r>
              <a:rPr lang="en-US" dirty="0"/>
              <a:t>How to use the Alerts page</a:t>
            </a:r>
          </a:p>
        </p:txBody>
      </p:sp>
      <p:sp>
        <p:nvSpPr>
          <p:cNvPr id="3" name="Content Placeholder 2">
            <a:extLst>
              <a:ext uri="{FF2B5EF4-FFF2-40B4-BE49-F238E27FC236}">
                <a16:creationId xmlns:a16="http://schemas.microsoft.com/office/drawing/2014/main" id="{22AF40BA-08C6-4105-3ABE-EBBEF83E4A80}"/>
              </a:ext>
            </a:extLst>
          </p:cNvPr>
          <p:cNvSpPr>
            <a:spLocks noGrp="1"/>
          </p:cNvSpPr>
          <p:nvPr>
            <p:ph sz="quarter" idx="14"/>
          </p:nvPr>
        </p:nvSpPr>
        <p:spPr>
          <a:xfrm>
            <a:off x="6459795" y="1691640"/>
            <a:ext cx="4894006" cy="4470329"/>
          </a:xfrm>
        </p:spPr>
        <p:txBody>
          <a:bodyPr vert="horz" lIns="91440" tIns="45720" rIns="91440" bIns="45720" rtlCol="0">
            <a:normAutofit lnSpcReduction="10000"/>
          </a:bodyPr>
          <a:lstStyle/>
          <a:p>
            <a:pPr algn="ctr"/>
            <a:r>
              <a:rPr lang="en-US" dirty="0"/>
              <a:t>Key Points</a:t>
            </a:r>
          </a:p>
          <a:p>
            <a:r>
              <a:rPr lang="en-US" dirty="0"/>
              <a:t>Notify By – This is where you can set how you receive alerts.  You can receive them three ways.  When Alert Tone is selected, you will receive an audible sound when a NCIC hit is received.</a:t>
            </a:r>
          </a:p>
          <a:p>
            <a:r>
              <a:rPr lang="en-US" dirty="0"/>
              <a:t>Notification Reasons by Source- This will allow you to toggle on and off the available NCIC hits.</a:t>
            </a:r>
          </a:p>
          <a:p>
            <a:r>
              <a:rPr lang="en-US" dirty="0"/>
              <a:t>Devices – This will be the camera group that you set for notifications both on the desktop and the app. </a:t>
            </a:r>
          </a:p>
          <a:p>
            <a:pPr algn="ctr"/>
            <a:r>
              <a:rPr lang="en-US" dirty="0"/>
              <a:t>**Important Note**</a:t>
            </a:r>
          </a:p>
          <a:p>
            <a:r>
              <a:rPr lang="en-US" dirty="0"/>
              <a:t>If in the device category, you have all available cameras selected, you will receive hits in multiple states we share cameras with, and you will be flooded with useless information.  Instead, create a camera group for specific areas, i.e. Eugene, or Lane County as a whole.  </a:t>
            </a:r>
          </a:p>
        </p:txBody>
      </p:sp>
      <p:pic>
        <p:nvPicPr>
          <p:cNvPr id="8" name="Content Placeholder 7">
            <a:extLst>
              <a:ext uri="{FF2B5EF4-FFF2-40B4-BE49-F238E27FC236}">
                <a16:creationId xmlns:a16="http://schemas.microsoft.com/office/drawing/2014/main" id="{CEE5CF2E-26AC-2C86-E946-D6AE9B2F8B28}"/>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1643" y="1360093"/>
            <a:ext cx="6388151" cy="4583507"/>
          </a:xfrm>
        </p:spPr>
      </p:pic>
      <p:sp>
        <p:nvSpPr>
          <p:cNvPr id="4" name="Rectangle 3">
            <a:extLst>
              <a:ext uri="{FF2B5EF4-FFF2-40B4-BE49-F238E27FC236}">
                <a16:creationId xmlns:a16="http://schemas.microsoft.com/office/drawing/2014/main" id="{1AC61E1E-5D6B-48A9-BFBB-CC812146A3B8}"/>
              </a:ext>
            </a:extLst>
          </p:cNvPr>
          <p:cNvSpPr/>
          <p:nvPr/>
        </p:nvSpPr>
        <p:spPr>
          <a:xfrm>
            <a:off x="4764024" y="2258568"/>
            <a:ext cx="795528" cy="2011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2B818D3-7F89-B8E8-538C-7FBAE98F8683}"/>
              </a:ext>
            </a:extLst>
          </p:cNvPr>
          <p:cNvSpPr/>
          <p:nvPr/>
        </p:nvSpPr>
        <p:spPr>
          <a:xfrm>
            <a:off x="4764024" y="4736592"/>
            <a:ext cx="1069848" cy="4754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53B929-6822-A913-1DEA-13AFCA138FBF}"/>
              </a:ext>
            </a:extLst>
          </p:cNvPr>
          <p:cNvSpPr/>
          <p:nvPr/>
        </p:nvSpPr>
        <p:spPr>
          <a:xfrm>
            <a:off x="1380744" y="1993392"/>
            <a:ext cx="5079050" cy="41422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95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D7954-C612-F60D-F6ED-3D49EB6C3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26C3A-76F0-03BF-47B1-00C269DECE95}"/>
              </a:ext>
            </a:extLst>
          </p:cNvPr>
          <p:cNvSpPr>
            <a:spLocks noGrp="1"/>
          </p:cNvSpPr>
          <p:nvPr>
            <p:ph type="title"/>
          </p:nvPr>
        </p:nvSpPr>
        <p:spPr>
          <a:xfrm>
            <a:off x="838200" y="365760"/>
            <a:ext cx="10515600" cy="1325880"/>
          </a:xfrm>
        </p:spPr>
        <p:txBody>
          <a:bodyPr anchor="ctr">
            <a:normAutofit/>
          </a:bodyPr>
          <a:lstStyle/>
          <a:p>
            <a:r>
              <a:rPr lang="en-US" dirty="0"/>
              <a:t>How to use Flock - Mobile</a:t>
            </a:r>
          </a:p>
        </p:txBody>
      </p:sp>
      <p:sp>
        <p:nvSpPr>
          <p:cNvPr id="3" name="Content Placeholder 2">
            <a:extLst>
              <a:ext uri="{FF2B5EF4-FFF2-40B4-BE49-F238E27FC236}">
                <a16:creationId xmlns:a16="http://schemas.microsoft.com/office/drawing/2014/main" id="{FD690844-053B-2CAD-D1D1-FC504D12F542}"/>
              </a:ext>
            </a:extLst>
          </p:cNvPr>
          <p:cNvSpPr>
            <a:spLocks noGrp="1"/>
          </p:cNvSpPr>
          <p:nvPr>
            <p:ph sz="quarter" idx="14"/>
          </p:nvPr>
        </p:nvSpPr>
        <p:spPr>
          <a:xfrm>
            <a:off x="6459795" y="1691640"/>
            <a:ext cx="4894006" cy="4470329"/>
          </a:xfrm>
        </p:spPr>
        <p:txBody>
          <a:bodyPr vert="horz" lIns="91440" tIns="45720" rIns="91440" bIns="45720" rtlCol="0">
            <a:normAutofit/>
          </a:bodyPr>
          <a:lstStyle/>
          <a:p>
            <a:pPr algn="ctr"/>
            <a:r>
              <a:rPr lang="en-US" dirty="0"/>
              <a:t>Key Points</a:t>
            </a:r>
          </a:p>
          <a:p>
            <a:r>
              <a:rPr lang="en-US" dirty="0"/>
              <a:t>Shift Mode – Quick toggle on and off for alerts</a:t>
            </a:r>
          </a:p>
          <a:p>
            <a:r>
              <a:rPr lang="en-US" dirty="0"/>
              <a:t>Alerts – See the last couple days work of alerts.  Alerts will mirror the area, and options you select from the desktop.</a:t>
            </a:r>
          </a:p>
          <a:p>
            <a:r>
              <a:rPr lang="en-US" dirty="0"/>
              <a:t>Search – Standard search options</a:t>
            </a:r>
          </a:p>
          <a:p>
            <a:pPr algn="ctr"/>
            <a:endParaRPr lang="en-US" dirty="0"/>
          </a:p>
          <a:p>
            <a:pPr algn="ctr"/>
            <a:r>
              <a:rPr lang="en-US" dirty="0"/>
              <a:t>**Important Note**</a:t>
            </a:r>
          </a:p>
          <a:p>
            <a:r>
              <a:rPr lang="en-US" dirty="0"/>
              <a:t>Location/Cameras.  When selecting statewide, radius, etc., make sure to switch the cameras from “owned” to “all”.  This will capture your geographical area better.</a:t>
            </a:r>
          </a:p>
        </p:txBody>
      </p:sp>
      <p:pic>
        <p:nvPicPr>
          <p:cNvPr id="6" name="Content Placeholder 5" descr="Graphical user interface, application&#10;&#10;AI-generated content may be incorrect.">
            <a:extLst>
              <a:ext uri="{FF2B5EF4-FFF2-40B4-BE49-F238E27FC236}">
                <a16:creationId xmlns:a16="http://schemas.microsoft.com/office/drawing/2014/main" id="{29074DBD-9B3A-6AA9-2A51-841A66EF9635}"/>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05767" y="1399309"/>
            <a:ext cx="2397597" cy="4762660"/>
          </a:xfrm>
        </p:spPr>
      </p:pic>
      <p:pic>
        <p:nvPicPr>
          <p:cNvPr id="8" name="Picture 7" descr="Graphical user interface, application&#10;&#10;AI-generated content may be incorrect.">
            <a:extLst>
              <a:ext uri="{FF2B5EF4-FFF2-40B4-BE49-F238E27FC236}">
                <a16:creationId xmlns:a16="http://schemas.microsoft.com/office/drawing/2014/main" id="{81260F43-36A5-B578-F7CE-18CB9624A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2629" y="1400022"/>
            <a:ext cx="2397597" cy="4776892"/>
          </a:xfrm>
          <a:prstGeom prst="rect">
            <a:avLst/>
          </a:prstGeom>
        </p:spPr>
      </p:pic>
    </p:spTree>
    <p:extLst>
      <p:ext uri="{BB962C8B-B14F-4D97-AF65-F5344CB8AC3E}">
        <p14:creationId xmlns:p14="http://schemas.microsoft.com/office/powerpoint/2010/main" val="298168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15FAC-DD75-E69E-D70C-36CED4585F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8EFDD-EBDE-0E38-5973-46CA802846CE}"/>
              </a:ext>
            </a:extLst>
          </p:cNvPr>
          <p:cNvSpPr>
            <a:spLocks noGrp="1"/>
          </p:cNvSpPr>
          <p:nvPr>
            <p:ph type="title"/>
          </p:nvPr>
        </p:nvSpPr>
        <p:spPr>
          <a:xfrm>
            <a:off x="838201" y="0"/>
            <a:ext cx="10515600" cy="495477"/>
          </a:xfrm>
        </p:spPr>
        <p:txBody>
          <a:bodyPr anchor="ctr">
            <a:normAutofit fontScale="90000"/>
          </a:bodyPr>
          <a:lstStyle/>
          <a:p>
            <a:r>
              <a:rPr lang="en-US" dirty="0"/>
              <a:t>Flock Custom Hot List Video</a:t>
            </a:r>
          </a:p>
        </p:txBody>
      </p:sp>
      <p:pic>
        <p:nvPicPr>
          <p:cNvPr id="7" name="Custom Hot List - Video Overview">
            <a:hlinkClick r:id="" action="ppaction://media"/>
            <a:extLst>
              <a:ext uri="{FF2B5EF4-FFF2-40B4-BE49-F238E27FC236}">
                <a16:creationId xmlns:a16="http://schemas.microsoft.com/office/drawing/2014/main" id="{B07F5879-C8D1-57B4-9DF6-ADC85485FDD4}"/>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838199" y="367886"/>
            <a:ext cx="10515600" cy="5795008"/>
          </a:xfrm>
        </p:spPr>
      </p:pic>
      <p:sp>
        <p:nvSpPr>
          <p:cNvPr id="3" name="Rectangle 2">
            <a:extLst>
              <a:ext uri="{FF2B5EF4-FFF2-40B4-BE49-F238E27FC236}">
                <a16:creationId xmlns:a16="http://schemas.microsoft.com/office/drawing/2014/main" id="{F4EAB7C4-A0A2-21B5-1CA9-E61EF274B87F}"/>
              </a:ext>
            </a:extLst>
          </p:cNvPr>
          <p:cNvSpPr/>
          <p:nvPr/>
        </p:nvSpPr>
        <p:spPr>
          <a:xfrm>
            <a:off x="2715768" y="1335024"/>
            <a:ext cx="8439912" cy="22585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90DCD8-757A-82E6-4169-2A338D409208}"/>
              </a:ext>
            </a:extLst>
          </p:cNvPr>
          <p:cNvSpPr/>
          <p:nvPr/>
        </p:nvSpPr>
        <p:spPr>
          <a:xfrm>
            <a:off x="2715768" y="3593592"/>
            <a:ext cx="8439912" cy="22585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6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19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828D-AC08-2F10-656A-C8310FBCD09A}"/>
              </a:ext>
            </a:extLst>
          </p:cNvPr>
          <p:cNvSpPr>
            <a:spLocks noGrp="1"/>
          </p:cNvSpPr>
          <p:nvPr>
            <p:ph type="title"/>
          </p:nvPr>
        </p:nvSpPr>
        <p:spPr/>
        <p:txBody>
          <a:bodyPr/>
          <a:lstStyle/>
          <a:p>
            <a:r>
              <a:rPr lang="en-US" dirty="0"/>
              <a:t>Custom Hot List Demo</a:t>
            </a:r>
          </a:p>
        </p:txBody>
      </p:sp>
      <p:pic>
        <p:nvPicPr>
          <p:cNvPr id="6" name="Content Placeholder 5" descr="Graphical user interface, application&#10;&#10;AI-generated content may be incorrect.">
            <a:extLst>
              <a:ext uri="{FF2B5EF4-FFF2-40B4-BE49-F238E27FC236}">
                <a16:creationId xmlns:a16="http://schemas.microsoft.com/office/drawing/2014/main" id="{1607647F-F733-E4E1-1A94-51B67BE5200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26323" y="1094517"/>
            <a:ext cx="9750821" cy="2060254"/>
          </a:xfrm>
        </p:spPr>
      </p:pic>
      <p:pic>
        <p:nvPicPr>
          <p:cNvPr id="8" name="Picture 7" descr="Graphical user interface, text, application&#10;&#10;AI-generated content may be incorrect.">
            <a:extLst>
              <a:ext uri="{FF2B5EF4-FFF2-40B4-BE49-F238E27FC236}">
                <a16:creationId xmlns:a16="http://schemas.microsoft.com/office/drawing/2014/main" id="{31B2A4B9-BA70-5BAA-B86C-5FCD56AC8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23" y="3019552"/>
            <a:ext cx="3066496" cy="3229955"/>
          </a:xfrm>
          <a:prstGeom prst="rect">
            <a:avLst/>
          </a:prstGeom>
        </p:spPr>
      </p:pic>
      <p:pic>
        <p:nvPicPr>
          <p:cNvPr id="10" name="Picture 9" descr="Graphical user interface, text, application, email&#10;&#10;AI-generated content may be incorrect.">
            <a:extLst>
              <a:ext uri="{FF2B5EF4-FFF2-40B4-BE49-F238E27FC236}">
                <a16:creationId xmlns:a16="http://schemas.microsoft.com/office/drawing/2014/main" id="{2AFAA1BF-F99E-CE14-E5FE-6A6AE8F3C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593" y="3019551"/>
            <a:ext cx="2289712" cy="3229955"/>
          </a:xfrm>
          <a:prstGeom prst="rect">
            <a:avLst/>
          </a:prstGeom>
        </p:spPr>
      </p:pic>
      <p:sp>
        <p:nvSpPr>
          <p:cNvPr id="3" name="Rectangle 2">
            <a:extLst>
              <a:ext uri="{FF2B5EF4-FFF2-40B4-BE49-F238E27FC236}">
                <a16:creationId xmlns:a16="http://schemas.microsoft.com/office/drawing/2014/main" id="{60E823D3-923F-AC8E-2130-D2AF46703036}"/>
              </a:ext>
            </a:extLst>
          </p:cNvPr>
          <p:cNvSpPr/>
          <p:nvPr/>
        </p:nvSpPr>
        <p:spPr>
          <a:xfrm>
            <a:off x="1126323" y="2249424"/>
            <a:ext cx="7935381" cy="3200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5049E64-89C6-CD6D-D617-EB335BAC8B29}"/>
              </a:ext>
            </a:extLst>
          </p:cNvPr>
          <p:cNvSpPr/>
          <p:nvPr/>
        </p:nvSpPr>
        <p:spPr>
          <a:xfrm>
            <a:off x="6611112" y="2651760"/>
            <a:ext cx="2289712" cy="23774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928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0B298-EF8F-9F50-8DED-3B7D6BE34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9CC255-B1E0-507F-FB42-985C06F77F30}"/>
              </a:ext>
            </a:extLst>
          </p:cNvPr>
          <p:cNvSpPr>
            <a:spLocks noGrp="1"/>
          </p:cNvSpPr>
          <p:nvPr>
            <p:ph type="title"/>
          </p:nvPr>
        </p:nvSpPr>
        <p:spPr>
          <a:xfrm>
            <a:off x="838200" y="365760"/>
            <a:ext cx="10515600" cy="1325880"/>
          </a:xfrm>
        </p:spPr>
        <p:txBody>
          <a:bodyPr anchor="ctr">
            <a:normAutofit/>
          </a:bodyPr>
          <a:lstStyle/>
          <a:p>
            <a:r>
              <a:rPr lang="en-US" dirty="0"/>
              <a:t>Evidence.com</a:t>
            </a:r>
          </a:p>
        </p:txBody>
      </p:sp>
      <p:sp>
        <p:nvSpPr>
          <p:cNvPr id="3" name="Content Placeholder 2">
            <a:extLst>
              <a:ext uri="{FF2B5EF4-FFF2-40B4-BE49-F238E27FC236}">
                <a16:creationId xmlns:a16="http://schemas.microsoft.com/office/drawing/2014/main" id="{80CF5C12-C809-9135-54AD-96E0F3754767}"/>
              </a:ext>
            </a:extLst>
          </p:cNvPr>
          <p:cNvSpPr>
            <a:spLocks noGrp="1"/>
          </p:cNvSpPr>
          <p:nvPr>
            <p:ph sz="quarter" idx="14"/>
          </p:nvPr>
        </p:nvSpPr>
        <p:spPr>
          <a:xfrm>
            <a:off x="6459795" y="1691640"/>
            <a:ext cx="4894006" cy="4470329"/>
          </a:xfrm>
        </p:spPr>
        <p:txBody>
          <a:bodyPr vert="horz" lIns="91440" tIns="45720" rIns="91440" bIns="45720" rtlCol="0">
            <a:normAutofit/>
          </a:bodyPr>
          <a:lstStyle/>
          <a:p>
            <a:pPr algn="ctr"/>
            <a:r>
              <a:rPr lang="en-US" dirty="0"/>
              <a:t>The link to upload information found on Flock to Evidence.com is disabled.  Currently, you will uploaded flock evidence, the same way you upload evidence currently.</a:t>
            </a:r>
          </a:p>
          <a:p>
            <a:pPr algn="ctr"/>
            <a:endParaRPr lang="en-US" dirty="0"/>
          </a:p>
          <a:p>
            <a:r>
              <a:rPr lang="en-US" dirty="0"/>
              <a:t>Option # 1.  If it’s a solo image, click on export PDF.  Download the PDF and upload as a photo/PDF.</a:t>
            </a:r>
          </a:p>
          <a:p>
            <a:endParaRPr lang="en-US" dirty="0"/>
          </a:p>
        </p:txBody>
      </p:sp>
      <p:pic>
        <p:nvPicPr>
          <p:cNvPr id="8" name="Content Placeholder 7" descr="Graphical user interface, website&#10;&#10;AI-generated content may be incorrect.">
            <a:extLst>
              <a:ext uri="{FF2B5EF4-FFF2-40B4-BE49-F238E27FC236}">
                <a16:creationId xmlns:a16="http://schemas.microsoft.com/office/drawing/2014/main" id="{FCA6145F-E077-046F-3ABC-2D10777D7E04}"/>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95214" y="1343891"/>
            <a:ext cx="5168237" cy="4818784"/>
          </a:xfr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3E873F60-3D03-3682-4115-82B15B35A0B2}"/>
                  </a:ext>
                </a:extLst>
              </p14:cNvPr>
              <p14:cNvContentPartPr/>
              <p14:nvPr/>
            </p14:nvContentPartPr>
            <p14:xfrm flipV="1">
              <a:off x="4478922" y="2875508"/>
              <a:ext cx="781920" cy="12960"/>
            </p14:xfrm>
          </p:contentPart>
        </mc:Choice>
        <mc:Fallback xmlns="">
          <p:pic>
            <p:nvPicPr>
              <p:cNvPr id="10" name="Ink 9">
                <a:extLst>
                  <a:ext uri="{FF2B5EF4-FFF2-40B4-BE49-F238E27FC236}">
                    <a16:creationId xmlns:a16="http://schemas.microsoft.com/office/drawing/2014/main" id="{3E873F60-3D03-3682-4115-82B15B35A0B2}"/>
                  </a:ext>
                </a:extLst>
              </p:cNvPr>
              <p:cNvPicPr/>
              <p:nvPr/>
            </p:nvPicPr>
            <p:blipFill>
              <a:blip r:embed="rId5"/>
              <a:stretch>
                <a:fillRect/>
              </a:stretch>
            </p:blipFill>
            <p:spPr>
              <a:xfrm flipV="1">
                <a:off x="4472802" y="2869553"/>
                <a:ext cx="794160" cy="24869"/>
              </a:xfrm>
              <a:prstGeom prst="rect">
                <a:avLst/>
              </a:prstGeom>
            </p:spPr>
          </p:pic>
        </mc:Fallback>
      </mc:AlternateContent>
      <p:grpSp>
        <p:nvGrpSpPr>
          <p:cNvPr id="16" name="Group 15">
            <a:extLst>
              <a:ext uri="{FF2B5EF4-FFF2-40B4-BE49-F238E27FC236}">
                <a16:creationId xmlns:a16="http://schemas.microsoft.com/office/drawing/2014/main" id="{A89CA89F-0F96-F52B-E2D3-B6F3382440A6}"/>
              </a:ext>
            </a:extLst>
          </p:cNvPr>
          <p:cNvGrpSpPr/>
          <p:nvPr/>
        </p:nvGrpSpPr>
        <p:grpSpPr>
          <a:xfrm>
            <a:off x="4431680" y="2858540"/>
            <a:ext cx="828720" cy="278640"/>
            <a:chOff x="4431680" y="2858540"/>
            <a:chExt cx="828720" cy="27864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FEF5B784-02BD-C6CF-C32F-9C3E7240CC89}"/>
                    </a:ext>
                  </a:extLst>
                </p14:cNvPr>
                <p14:cNvContentPartPr/>
                <p14:nvPr/>
              </p14:nvContentPartPr>
              <p14:xfrm>
                <a:off x="5219000" y="2895260"/>
                <a:ext cx="360" cy="360"/>
              </p14:xfrm>
            </p:contentPart>
          </mc:Choice>
          <mc:Fallback xmlns="">
            <p:pic>
              <p:nvPicPr>
                <p:cNvPr id="11" name="Ink 10">
                  <a:extLst>
                    <a:ext uri="{FF2B5EF4-FFF2-40B4-BE49-F238E27FC236}">
                      <a16:creationId xmlns:a16="http://schemas.microsoft.com/office/drawing/2014/main" id="{FEF5B784-02BD-C6CF-C32F-9C3E7240CC89}"/>
                    </a:ext>
                  </a:extLst>
                </p:cNvPr>
                <p:cNvPicPr/>
                <p:nvPr/>
              </p:nvPicPr>
              <p:blipFill>
                <a:blip r:embed="rId7"/>
                <a:stretch>
                  <a:fillRect/>
                </a:stretch>
              </p:blipFill>
              <p:spPr>
                <a:xfrm>
                  <a:off x="5212880" y="288914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E6FDDF2-C737-3EA4-E961-CECD61F5A930}"/>
                    </a:ext>
                  </a:extLst>
                </p14:cNvPr>
                <p14:cNvContentPartPr/>
                <p14:nvPr/>
              </p14:nvContentPartPr>
              <p14:xfrm>
                <a:off x="5231960" y="2907500"/>
                <a:ext cx="28440" cy="198720"/>
              </p14:xfrm>
            </p:contentPart>
          </mc:Choice>
          <mc:Fallback xmlns="">
            <p:pic>
              <p:nvPicPr>
                <p:cNvPr id="12" name="Ink 11">
                  <a:extLst>
                    <a:ext uri="{FF2B5EF4-FFF2-40B4-BE49-F238E27FC236}">
                      <a16:creationId xmlns:a16="http://schemas.microsoft.com/office/drawing/2014/main" id="{0E6FDDF2-C737-3EA4-E961-CECD61F5A930}"/>
                    </a:ext>
                  </a:extLst>
                </p:cNvPr>
                <p:cNvPicPr/>
                <p:nvPr/>
              </p:nvPicPr>
              <p:blipFill>
                <a:blip r:embed="rId9"/>
                <a:stretch>
                  <a:fillRect/>
                </a:stretch>
              </p:blipFill>
              <p:spPr>
                <a:xfrm>
                  <a:off x="5225840" y="2901380"/>
                  <a:ext cx="406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F352BC13-ABB1-D768-24F4-E853F7315F93}"/>
                    </a:ext>
                  </a:extLst>
                </p14:cNvPr>
                <p14:cNvContentPartPr/>
                <p14:nvPr/>
              </p14:nvContentPartPr>
              <p14:xfrm>
                <a:off x="4471280" y="3110540"/>
                <a:ext cx="761040" cy="26640"/>
              </p14:xfrm>
            </p:contentPart>
          </mc:Choice>
          <mc:Fallback xmlns="">
            <p:pic>
              <p:nvPicPr>
                <p:cNvPr id="14" name="Ink 13">
                  <a:extLst>
                    <a:ext uri="{FF2B5EF4-FFF2-40B4-BE49-F238E27FC236}">
                      <a16:creationId xmlns:a16="http://schemas.microsoft.com/office/drawing/2014/main" id="{F352BC13-ABB1-D768-24F4-E853F7315F93}"/>
                    </a:ext>
                  </a:extLst>
                </p:cNvPr>
                <p:cNvPicPr/>
                <p:nvPr/>
              </p:nvPicPr>
              <p:blipFill>
                <a:blip r:embed="rId11"/>
                <a:stretch>
                  <a:fillRect/>
                </a:stretch>
              </p:blipFill>
              <p:spPr>
                <a:xfrm>
                  <a:off x="4465160" y="3104420"/>
                  <a:ext cx="773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05EEE09A-3856-3A7C-D00A-429137304EBB}"/>
                    </a:ext>
                  </a:extLst>
                </p14:cNvPr>
                <p14:cNvContentPartPr/>
                <p14:nvPr/>
              </p14:nvContentPartPr>
              <p14:xfrm>
                <a:off x="4431680" y="2858540"/>
                <a:ext cx="51120" cy="265320"/>
              </p14:xfrm>
            </p:contentPart>
          </mc:Choice>
          <mc:Fallback xmlns="">
            <p:pic>
              <p:nvPicPr>
                <p:cNvPr id="15" name="Ink 14">
                  <a:extLst>
                    <a:ext uri="{FF2B5EF4-FFF2-40B4-BE49-F238E27FC236}">
                      <a16:creationId xmlns:a16="http://schemas.microsoft.com/office/drawing/2014/main" id="{05EEE09A-3856-3A7C-D00A-429137304EBB}"/>
                    </a:ext>
                  </a:extLst>
                </p:cNvPr>
                <p:cNvPicPr/>
                <p:nvPr/>
              </p:nvPicPr>
              <p:blipFill>
                <a:blip r:embed="rId13"/>
                <a:stretch>
                  <a:fillRect/>
                </a:stretch>
              </p:blipFill>
              <p:spPr>
                <a:xfrm>
                  <a:off x="4425560" y="2852420"/>
                  <a:ext cx="63360" cy="277560"/>
                </a:xfrm>
                <a:prstGeom prst="rect">
                  <a:avLst/>
                </a:prstGeom>
              </p:spPr>
            </p:pic>
          </mc:Fallback>
        </mc:AlternateContent>
      </p:grpSp>
      <p:sp>
        <p:nvSpPr>
          <p:cNvPr id="4" name="Rectangle 3">
            <a:extLst>
              <a:ext uri="{FF2B5EF4-FFF2-40B4-BE49-F238E27FC236}">
                <a16:creationId xmlns:a16="http://schemas.microsoft.com/office/drawing/2014/main" id="{BFD6BDFB-F427-4C95-8437-627B689162B7}"/>
              </a:ext>
            </a:extLst>
          </p:cNvPr>
          <p:cNvSpPr/>
          <p:nvPr/>
        </p:nvSpPr>
        <p:spPr>
          <a:xfrm>
            <a:off x="2212848" y="5641848"/>
            <a:ext cx="2011680" cy="21945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855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38C65-7570-D6DB-E6E7-2D5BE6BB45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C91DA0-91D9-D3D0-C1DC-D1470A06C33A}"/>
              </a:ext>
            </a:extLst>
          </p:cNvPr>
          <p:cNvSpPr>
            <a:spLocks noGrp="1"/>
          </p:cNvSpPr>
          <p:nvPr>
            <p:ph type="title"/>
          </p:nvPr>
        </p:nvSpPr>
        <p:spPr>
          <a:xfrm>
            <a:off x="838200" y="365760"/>
            <a:ext cx="10515600" cy="1325880"/>
          </a:xfrm>
        </p:spPr>
        <p:txBody>
          <a:bodyPr anchor="ctr">
            <a:normAutofit/>
          </a:bodyPr>
          <a:lstStyle/>
          <a:p>
            <a:r>
              <a:rPr lang="en-US" dirty="0"/>
              <a:t>Evidence.com</a:t>
            </a:r>
          </a:p>
        </p:txBody>
      </p:sp>
      <p:sp>
        <p:nvSpPr>
          <p:cNvPr id="3" name="Content Placeholder 2">
            <a:extLst>
              <a:ext uri="{FF2B5EF4-FFF2-40B4-BE49-F238E27FC236}">
                <a16:creationId xmlns:a16="http://schemas.microsoft.com/office/drawing/2014/main" id="{9E9E750F-AF30-3622-2F3D-5EBCD7D4AD58}"/>
              </a:ext>
            </a:extLst>
          </p:cNvPr>
          <p:cNvSpPr>
            <a:spLocks noGrp="1"/>
          </p:cNvSpPr>
          <p:nvPr>
            <p:ph sz="quarter" idx="14"/>
          </p:nvPr>
        </p:nvSpPr>
        <p:spPr>
          <a:xfrm>
            <a:off x="467738" y="1193835"/>
            <a:ext cx="4894006" cy="4470329"/>
          </a:xfrm>
        </p:spPr>
        <p:txBody>
          <a:bodyPr vert="horz" lIns="91440" tIns="45720" rIns="91440" bIns="45720" rtlCol="0">
            <a:normAutofit/>
          </a:bodyPr>
          <a:lstStyle/>
          <a:p>
            <a:r>
              <a:rPr lang="en-US" dirty="0"/>
              <a:t>Option # 2</a:t>
            </a:r>
          </a:p>
        </p:txBody>
      </p:sp>
      <p:pic>
        <p:nvPicPr>
          <p:cNvPr id="7" name="Content Placeholder 6" descr="A screenshot of a computer&#10;&#10;AI-generated content may be incorrect.">
            <a:extLst>
              <a:ext uri="{FF2B5EF4-FFF2-40B4-BE49-F238E27FC236}">
                <a16:creationId xmlns:a16="http://schemas.microsoft.com/office/drawing/2014/main" id="{B606DB53-60CA-E61F-B8C9-147713CE656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67738" y="1691640"/>
            <a:ext cx="11536713" cy="4087509"/>
          </a:xfrm>
        </p:spPr>
      </p:pic>
      <p:grpSp>
        <p:nvGrpSpPr>
          <p:cNvPr id="19" name="Group 18">
            <a:extLst>
              <a:ext uri="{FF2B5EF4-FFF2-40B4-BE49-F238E27FC236}">
                <a16:creationId xmlns:a16="http://schemas.microsoft.com/office/drawing/2014/main" id="{98EF6576-2481-9F82-A607-5EA29D614A4B}"/>
              </a:ext>
            </a:extLst>
          </p:cNvPr>
          <p:cNvGrpSpPr/>
          <p:nvPr/>
        </p:nvGrpSpPr>
        <p:grpSpPr>
          <a:xfrm>
            <a:off x="10834300" y="2104543"/>
            <a:ext cx="743040" cy="234360"/>
            <a:chOff x="10834300" y="2104543"/>
            <a:chExt cx="743040" cy="23436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16DB6CE-6446-EC5E-E2DD-F945EDEDB4D3}"/>
                    </a:ext>
                  </a:extLst>
                </p14:cNvPr>
                <p14:cNvContentPartPr/>
                <p14:nvPr/>
              </p14:nvContentPartPr>
              <p14:xfrm>
                <a:off x="10834300" y="2104543"/>
                <a:ext cx="743040" cy="11520"/>
              </p14:xfrm>
            </p:contentPart>
          </mc:Choice>
          <mc:Fallback xmlns="">
            <p:pic>
              <p:nvPicPr>
                <p:cNvPr id="9" name="Ink 8">
                  <a:extLst>
                    <a:ext uri="{FF2B5EF4-FFF2-40B4-BE49-F238E27FC236}">
                      <a16:creationId xmlns:a16="http://schemas.microsoft.com/office/drawing/2014/main" id="{C16DB6CE-6446-EC5E-E2DD-F945EDEDB4D3}"/>
                    </a:ext>
                  </a:extLst>
                </p:cNvPr>
                <p:cNvPicPr/>
                <p:nvPr/>
              </p:nvPicPr>
              <p:blipFill>
                <a:blip r:embed="rId5"/>
                <a:stretch>
                  <a:fillRect/>
                </a:stretch>
              </p:blipFill>
              <p:spPr>
                <a:xfrm>
                  <a:off x="10828180" y="2098423"/>
                  <a:ext cx="755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0C6F2A21-2FDF-FC92-C644-E1CD46322945}"/>
                    </a:ext>
                  </a:extLst>
                </p14:cNvPr>
                <p14:cNvContentPartPr/>
                <p14:nvPr/>
              </p14:nvContentPartPr>
              <p14:xfrm>
                <a:off x="11546740" y="2126143"/>
                <a:ext cx="360" cy="158760"/>
              </p14:xfrm>
            </p:contentPart>
          </mc:Choice>
          <mc:Fallback xmlns="">
            <p:pic>
              <p:nvPicPr>
                <p:cNvPr id="13" name="Ink 12">
                  <a:extLst>
                    <a:ext uri="{FF2B5EF4-FFF2-40B4-BE49-F238E27FC236}">
                      <a16:creationId xmlns:a16="http://schemas.microsoft.com/office/drawing/2014/main" id="{0C6F2A21-2FDF-FC92-C644-E1CD46322945}"/>
                    </a:ext>
                  </a:extLst>
                </p:cNvPr>
                <p:cNvPicPr/>
                <p:nvPr/>
              </p:nvPicPr>
              <p:blipFill>
                <a:blip r:embed="rId7"/>
                <a:stretch>
                  <a:fillRect/>
                </a:stretch>
              </p:blipFill>
              <p:spPr>
                <a:xfrm>
                  <a:off x="11540620" y="2120023"/>
                  <a:ext cx="12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43A25950-D299-88D6-B71A-0AC3E42E1926}"/>
                    </a:ext>
                  </a:extLst>
                </p14:cNvPr>
                <p14:cNvContentPartPr/>
                <p14:nvPr/>
              </p14:nvContentPartPr>
              <p14:xfrm>
                <a:off x="10903780" y="2296063"/>
                <a:ext cx="643680" cy="42840"/>
              </p14:xfrm>
            </p:contentPart>
          </mc:Choice>
          <mc:Fallback xmlns="">
            <p:pic>
              <p:nvPicPr>
                <p:cNvPr id="17" name="Ink 16">
                  <a:extLst>
                    <a:ext uri="{FF2B5EF4-FFF2-40B4-BE49-F238E27FC236}">
                      <a16:creationId xmlns:a16="http://schemas.microsoft.com/office/drawing/2014/main" id="{43A25950-D299-88D6-B71A-0AC3E42E1926}"/>
                    </a:ext>
                  </a:extLst>
                </p:cNvPr>
                <p:cNvPicPr/>
                <p:nvPr/>
              </p:nvPicPr>
              <p:blipFill>
                <a:blip r:embed="rId9"/>
                <a:stretch>
                  <a:fillRect/>
                </a:stretch>
              </p:blipFill>
              <p:spPr>
                <a:xfrm>
                  <a:off x="10897660" y="2289943"/>
                  <a:ext cx="65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BC4C0E35-FDB7-63A1-3D66-F4FCD9E3134B}"/>
                    </a:ext>
                  </a:extLst>
                </p14:cNvPr>
                <p14:cNvContentPartPr/>
                <p14:nvPr/>
              </p14:nvContentPartPr>
              <p14:xfrm>
                <a:off x="10887580" y="2116423"/>
                <a:ext cx="360" cy="201240"/>
              </p14:xfrm>
            </p:contentPart>
          </mc:Choice>
          <mc:Fallback xmlns="">
            <p:pic>
              <p:nvPicPr>
                <p:cNvPr id="18" name="Ink 17">
                  <a:extLst>
                    <a:ext uri="{FF2B5EF4-FFF2-40B4-BE49-F238E27FC236}">
                      <a16:creationId xmlns:a16="http://schemas.microsoft.com/office/drawing/2014/main" id="{BC4C0E35-FDB7-63A1-3D66-F4FCD9E3134B}"/>
                    </a:ext>
                  </a:extLst>
                </p:cNvPr>
                <p:cNvPicPr/>
                <p:nvPr/>
              </p:nvPicPr>
              <p:blipFill>
                <a:blip r:embed="rId11"/>
                <a:stretch>
                  <a:fillRect/>
                </a:stretch>
              </p:blipFill>
              <p:spPr>
                <a:xfrm>
                  <a:off x="10881460" y="2110303"/>
                  <a:ext cx="12600" cy="213480"/>
                </a:xfrm>
                <a:prstGeom prst="rect">
                  <a:avLst/>
                </a:prstGeom>
              </p:spPr>
            </p:pic>
          </mc:Fallback>
        </mc:AlternateContent>
      </p:grpSp>
      <p:sp>
        <p:nvSpPr>
          <p:cNvPr id="4" name="Rectangle 3">
            <a:extLst>
              <a:ext uri="{FF2B5EF4-FFF2-40B4-BE49-F238E27FC236}">
                <a16:creationId xmlns:a16="http://schemas.microsoft.com/office/drawing/2014/main" id="{128905FF-0792-6C14-F1DF-B3D382071B9A}"/>
              </a:ext>
            </a:extLst>
          </p:cNvPr>
          <p:cNvSpPr/>
          <p:nvPr/>
        </p:nvSpPr>
        <p:spPr>
          <a:xfrm>
            <a:off x="9070848" y="2212848"/>
            <a:ext cx="1289304" cy="31118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782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B75C-7976-5917-B253-3C2BA9CF6094}"/>
            </a:ext>
          </a:extLst>
        </p:cNvPr>
        <p:cNvGrpSpPr/>
        <p:nvPr/>
      </p:nvGrpSpPr>
      <p:grpSpPr>
        <a:xfrm>
          <a:off x="0" y="0"/>
          <a:ext cx="0" cy="0"/>
          <a:chOff x="0" y="0"/>
          <a:chExt cx="0" cy="0"/>
        </a:xfrm>
      </p:grpSpPr>
      <p:pic>
        <p:nvPicPr>
          <p:cNvPr id="7" name="Content Placeholder 6" descr="A picture containing graphical user interface&#10;&#10;AI-generated content may be incorrect.">
            <a:extLst>
              <a:ext uri="{FF2B5EF4-FFF2-40B4-BE49-F238E27FC236}">
                <a16:creationId xmlns:a16="http://schemas.microsoft.com/office/drawing/2014/main" id="{E2868699-3877-82A1-07D9-6C005F4918D5}"/>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019175" y="916741"/>
            <a:ext cx="4004529" cy="5245934"/>
          </a:xfrm>
        </p:spPr>
      </p:pic>
      <p:sp>
        <p:nvSpPr>
          <p:cNvPr id="2" name="Title 1">
            <a:extLst>
              <a:ext uri="{FF2B5EF4-FFF2-40B4-BE49-F238E27FC236}">
                <a16:creationId xmlns:a16="http://schemas.microsoft.com/office/drawing/2014/main" id="{5285E480-656D-7D19-0640-7438DF7505AC}"/>
              </a:ext>
            </a:extLst>
          </p:cNvPr>
          <p:cNvSpPr>
            <a:spLocks noGrp="1"/>
          </p:cNvSpPr>
          <p:nvPr>
            <p:ph type="title"/>
          </p:nvPr>
        </p:nvSpPr>
        <p:spPr>
          <a:xfrm>
            <a:off x="838200" y="365760"/>
            <a:ext cx="10515600" cy="1325880"/>
          </a:xfrm>
        </p:spPr>
        <p:txBody>
          <a:bodyPr anchor="ctr">
            <a:normAutofit/>
          </a:bodyPr>
          <a:lstStyle/>
          <a:p>
            <a:r>
              <a:rPr lang="en-US" dirty="0"/>
              <a:t>How to log an outcome</a:t>
            </a:r>
          </a:p>
        </p:txBody>
      </p:sp>
      <p:sp>
        <p:nvSpPr>
          <p:cNvPr id="3" name="Content Placeholder 2">
            <a:extLst>
              <a:ext uri="{FF2B5EF4-FFF2-40B4-BE49-F238E27FC236}">
                <a16:creationId xmlns:a16="http://schemas.microsoft.com/office/drawing/2014/main" id="{2EB065A9-A3AD-6462-CCE4-C9F34242EBA9}"/>
              </a:ext>
            </a:extLst>
          </p:cNvPr>
          <p:cNvSpPr>
            <a:spLocks noGrp="1"/>
          </p:cNvSpPr>
          <p:nvPr>
            <p:ph sz="quarter" idx="14"/>
          </p:nvPr>
        </p:nvSpPr>
        <p:spPr>
          <a:xfrm>
            <a:off x="6459795" y="1691640"/>
            <a:ext cx="4894006" cy="4470329"/>
          </a:xfrm>
        </p:spPr>
        <p:txBody>
          <a:bodyPr vert="horz" lIns="91440" tIns="45720" rIns="91440" bIns="45720" rtlCol="0">
            <a:normAutofit/>
          </a:bodyPr>
          <a:lstStyle/>
          <a:p>
            <a:pPr algn="ctr"/>
            <a:r>
              <a:rPr lang="en-US" dirty="0"/>
              <a:t>**Important Note**</a:t>
            </a:r>
          </a:p>
          <a:p>
            <a:r>
              <a:rPr lang="en-US" dirty="0"/>
              <a:t>This is what we are using in partial, to track how well the system is working and the positive impact on our investigations and for the community.  If you take nothing else from this training, it would be to ensure you log an outcome in this space to show how well the system is working and being used to identifying suspects.</a:t>
            </a:r>
          </a:p>
        </p:txBody>
      </p:sp>
    </p:spTree>
    <p:extLst>
      <p:ext uri="{BB962C8B-B14F-4D97-AF65-F5344CB8AC3E}">
        <p14:creationId xmlns:p14="http://schemas.microsoft.com/office/powerpoint/2010/main" val="2825400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3565-2FBA-CBAF-E419-4B8264DB2DFD}"/>
              </a:ext>
            </a:extLst>
          </p:cNvPr>
          <p:cNvSpPr>
            <a:spLocks noGrp="1"/>
          </p:cNvSpPr>
          <p:nvPr>
            <p:ph type="title"/>
          </p:nvPr>
        </p:nvSpPr>
        <p:spPr>
          <a:xfrm>
            <a:off x="412899" y="2898169"/>
            <a:ext cx="6338776" cy="1061661"/>
          </a:xfrm>
        </p:spPr>
        <p:txBody>
          <a:bodyPr/>
          <a:lstStyle/>
          <a:p>
            <a:r>
              <a:rPr lang="en-US" dirty="0"/>
              <a:t>Policy</a:t>
            </a:r>
          </a:p>
        </p:txBody>
      </p:sp>
      <p:graphicFrame>
        <p:nvGraphicFramePr>
          <p:cNvPr id="5" name="Object 4">
            <a:extLst>
              <a:ext uri="{FF2B5EF4-FFF2-40B4-BE49-F238E27FC236}">
                <a16:creationId xmlns:a16="http://schemas.microsoft.com/office/drawing/2014/main" id="{771BA6EE-1BF5-44A0-468F-81D68E512651}"/>
              </a:ext>
            </a:extLst>
          </p:cNvPr>
          <p:cNvGraphicFramePr>
            <a:graphicFrameLocks noChangeAspect="1"/>
          </p:cNvGraphicFramePr>
          <p:nvPr>
            <p:extLst>
              <p:ext uri="{D42A27DB-BD31-4B8C-83A1-F6EECF244321}">
                <p14:modId xmlns:p14="http://schemas.microsoft.com/office/powerpoint/2010/main" val="2906913029"/>
              </p:ext>
            </p:extLst>
          </p:nvPr>
        </p:nvGraphicFramePr>
        <p:xfrm>
          <a:off x="7017820" y="599677"/>
          <a:ext cx="4092575" cy="5422900"/>
        </p:xfrm>
        <a:graphic>
          <a:graphicData uri="http://schemas.openxmlformats.org/presentationml/2006/ole">
            <mc:AlternateContent xmlns:mc="http://schemas.openxmlformats.org/markup-compatibility/2006">
              <mc:Choice xmlns:v="urn:schemas-microsoft-com:vml" Requires="v">
                <p:oleObj name="Document" r:id="rId2" imgW="6244284" imgH="8241972" progId="Word.Document.12">
                  <p:embed/>
                </p:oleObj>
              </mc:Choice>
              <mc:Fallback>
                <p:oleObj name="Document" r:id="rId2" imgW="6244284" imgH="8241972" progId="Word.Document.12">
                  <p:embed/>
                  <p:pic>
                    <p:nvPicPr>
                      <p:cNvPr id="5" name="Object 4">
                        <a:extLst>
                          <a:ext uri="{FF2B5EF4-FFF2-40B4-BE49-F238E27FC236}">
                            <a16:creationId xmlns:a16="http://schemas.microsoft.com/office/drawing/2014/main" id="{771BA6EE-1BF5-44A0-468F-81D68E512651}"/>
                          </a:ext>
                        </a:extLst>
                      </p:cNvPr>
                      <p:cNvPicPr/>
                      <p:nvPr/>
                    </p:nvPicPr>
                    <p:blipFill>
                      <a:blip r:embed="rId3"/>
                      <a:stretch>
                        <a:fillRect/>
                      </a:stretch>
                    </p:blipFill>
                    <p:spPr>
                      <a:xfrm>
                        <a:off x="7017820" y="599677"/>
                        <a:ext cx="4092575" cy="5422900"/>
                      </a:xfrm>
                      <a:prstGeom prst="rect">
                        <a:avLst/>
                      </a:prstGeom>
                    </p:spPr>
                  </p:pic>
                </p:oleObj>
              </mc:Fallback>
            </mc:AlternateContent>
          </a:graphicData>
        </a:graphic>
      </p:graphicFrame>
    </p:spTree>
    <p:extLst>
      <p:ext uri="{BB962C8B-B14F-4D97-AF65-F5344CB8AC3E}">
        <p14:creationId xmlns:p14="http://schemas.microsoft.com/office/powerpoint/2010/main" val="649738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Flock Safety</a:t>
            </a:r>
          </a:p>
        </p:txBody>
      </p:sp>
      <p:sp>
        <p:nvSpPr>
          <p:cNvPr id="4" name="Text Placeholder 3">
            <a:extLst>
              <a:ext uri="{FF2B5EF4-FFF2-40B4-BE49-F238E27FC236}">
                <a16:creationId xmlns:a16="http://schemas.microsoft.com/office/drawing/2014/main" id="{E67BE417-961F-6995-1BFC-FA73DFC4F2E3}"/>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2184472291"/>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b2b868c-a721-4dd4-9767-58356f810862" xsi:nil="true"/>
    <_activity xmlns="1b2b868c-a721-4dd4-9767-58356f81086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7286E170612B44BDF123C9487ED516" ma:contentTypeVersion="15" ma:contentTypeDescription="Create a new document." ma:contentTypeScope="" ma:versionID="d825f13ca59a3c11be896c9e709dc8a5">
  <xsd:schema xmlns:xsd="http://www.w3.org/2001/XMLSchema" xmlns:xs="http://www.w3.org/2001/XMLSchema" xmlns:p="http://schemas.microsoft.com/office/2006/metadata/properties" xmlns:ns3="1b2b868c-a721-4dd4-9767-58356f810862" targetNamespace="http://schemas.microsoft.com/office/2006/metadata/properties" ma:root="true" ma:fieldsID="27e7532a9365d051493be136af405224" ns3:_="">
    <xsd:import namespace="1b2b868c-a721-4dd4-9767-58356f81086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3:MediaLengthInSeconds" minOccurs="0"/>
                <xsd:element ref="ns3:MediaServiceObjectDetectorVersions" minOccurs="0"/>
                <xsd:element ref="ns3:MediaServiceSystemTag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b868c-a721-4dd4-9767-58356f8108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MediaServiceObjectDetectorVersions" ma:index="19" nillable="true" ma:displayName="MediaServiceObjectDetectorVersions" ma:description=""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purl.org/dc/elements/1.1/"/>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purl.org/dc/dcmitype/"/>
    <ds:schemaRef ds:uri="1b2b868c-a721-4dd4-9767-58356f810862"/>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09023C56-81A9-41F7-A5C0-C448D0A221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2b868c-a721-4dd4-9767-58356f8108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{30986A61-C706-480E-91E8-BF263A48B949}tf55661986_win32</Template>
  <TotalTime>578</TotalTime>
  <Words>449</Words>
  <Application>Microsoft Office PowerPoint</Application>
  <PresentationFormat>Widescreen</PresentationFormat>
  <Paragraphs>41</Paragraphs>
  <Slides>9</Slides>
  <Notes>6</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Aptos</vt:lpstr>
      <vt:lpstr>Arial</vt:lpstr>
      <vt:lpstr>Calibri</vt:lpstr>
      <vt:lpstr>Calibri Light</vt:lpstr>
      <vt:lpstr>Wingdings</vt:lpstr>
      <vt:lpstr>Custom</vt:lpstr>
      <vt:lpstr>Document</vt:lpstr>
      <vt:lpstr>How to use the Alerts page</vt:lpstr>
      <vt:lpstr>How to use Flock - Mobile</vt:lpstr>
      <vt:lpstr>Flock Custom Hot List Video</vt:lpstr>
      <vt:lpstr>Custom Hot List Demo</vt:lpstr>
      <vt:lpstr>Evidence.com</vt:lpstr>
      <vt:lpstr>Evidence.com</vt:lpstr>
      <vt:lpstr>How to log an outcome</vt:lpstr>
      <vt:lpstr>Policy</vt:lpstr>
      <vt:lpstr>Flock Safety</vt:lpstr>
    </vt:vector>
  </TitlesOfParts>
  <Company>City of Eugene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DEWITT Derek A</dc:creator>
  <cp:lastModifiedBy>Seth May</cp:lastModifiedBy>
  <cp:revision>7</cp:revision>
  <dcterms:created xsi:type="dcterms:W3CDTF">2025-05-01T16:35:53Z</dcterms:created>
  <dcterms:modified xsi:type="dcterms:W3CDTF">2025-09-30T16:05:17Z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0x010100997286E170612B44BDF123C9487ED516</vt:lpwstr>
  </property>
  <property fmtid="{D5CDD505-2E9C-101B-9397-08002B2CF9AE}" pid="3" name="MediaServiceImageTags">
    <vt:lpwstr/>
  </property>
</Properties>
</file>